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2"/>
  </p:notesMasterIdLst>
  <p:sldIdLst>
    <p:sldId id="256" r:id="rId2"/>
    <p:sldId id="28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3" r:id="rId27"/>
    <p:sldId id="284" r:id="rId28"/>
    <p:sldId id="285" r:id="rId29"/>
    <p:sldId id="287" r:id="rId30"/>
    <p:sldId id="288" r:id="rId31"/>
    <p:sldId id="289" r:id="rId32"/>
    <p:sldId id="290" r:id="rId33"/>
    <p:sldId id="286" r:id="rId34"/>
    <p:sldId id="291" r:id="rId35"/>
    <p:sldId id="292" r:id="rId36"/>
    <p:sldId id="293" r:id="rId37"/>
    <p:sldId id="294" r:id="rId38"/>
    <p:sldId id="295" r:id="rId39"/>
    <p:sldId id="296" r:id="rId40"/>
    <p:sldId id="280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7C3E8-C822-4ABF-BE8C-C0B71826562F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2098E-E49F-4975-B4FD-6E0BF06FBC4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897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2098E-E49F-4975-B4FD-6E0BF06FBC47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50BECB5-C24D-4CE7-A7D0-5F96DC59B743}" type="datetimeFigureOut">
              <a:rPr lang="en-US" smtClean="0"/>
              <a:pPr/>
              <a:t>7/23/2019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BD1D2F-EEE0-4669-8713-EF5B101366A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foto-foto\Foto foto\footo\photoscape\PHOT0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2852"/>
            <a:ext cx="9001156" cy="6572296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Arial Black" pitchFamily="34" charset="0"/>
              </a:rPr>
              <a:t>PUPUK ORGANIK PADAT/CAIR DAN PESTISIDA ORGANIK</a:t>
            </a: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 smtClean="0">
                <a:latin typeface="Arial Black" pitchFamily="34" charset="0"/>
              </a:rPr>
              <a:t/>
            </a:r>
            <a:br>
              <a:rPr lang="en-US" sz="1600" dirty="0" smtClean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1600" dirty="0">
                <a:latin typeface="Arial Black" pitchFamily="34" charset="0"/>
              </a:rPr>
              <a:t/>
            </a:r>
            <a:br>
              <a:rPr lang="en-US" sz="1600" dirty="0">
                <a:latin typeface="Arial Black" pitchFamily="34" charset="0"/>
              </a:rPr>
            </a:br>
            <a:r>
              <a:rPr lang="en-US" sz="2700" dirty="0" smtClean="0">
                <a:latin typeface="Arial Black" pitchFamily="34" charset="0"/>
              </a:rPr>
              <a:t>OLEH:</a:t>
            </a:r>
            <a:br>
              <a:rPr lang="en-US" sz="2700" dirty="0" smtClean="0">
                <a:latin typeface="Arial Black" pitchFamily="34" charset="0"/>
              </a:rPr>
            </a:br>
            <a:r>
              <a:rPr lang="en-US" sz="2700" dirty="0" smtClean="0">
                <a:latin typeface="Arial Black" pitchFamily="34" charset="0"/>
              </a:rPr>
              <a:t>HARIYANTO</a:t>
            </a:r>
            <a:br>
              <a:rPr lang="en-US" sz="2700" dirty="0" smtClean="0">
                <a:latin typeface="Arial Black" pitchFamily="34" charset="0"/>
              </a:rPr>
            </a:br>
            <a:r>
              <a:rPr lang="en-US" sz="2700" dirty="0" smtClean="0">
                <a:latin typeface="Arial Black" pitchFamily="34" charset="0"/>
              </a:rPr>
              <a:t>PENYULUH PERTANIAN THL TBPP</a:t>
            </a:r>
            <a:br>
              <a:rPr lang="en-US" sz="2700" dirty="0" smtClean="0">
                <a:latin typeface="Arial Black" pitchFamily="34" charset="0"/>
              </a:rPr>
            </a:br>
            <a:r>
              <a:rPr lang="en-US" sz="2700" dirty="0" smtClean="0">
                <a:latin typeface="Arial Black" pitchFamily="34" charset="0"/>
              </a:rPr>
              <a:t>DINAS PERTANIAN </a:t>
            </a:r>
            <a:br>
              <a:rPr lang="en-US" sz="2700" dirty="0" smtClean="0">
                <a:latin typeface="Arial Black" pitchFamily="34" charset="0"/>
              </a:rPr>
            </a:br>
            <a:r>
              <a:rPr lang="en-US" sz="2700" dirty="0" smtClean="0">
                <a:latin typeface="Arial Black" pitchFamily="34" charset="0"/>
              </a:rPr>
              <a:t>KOTA SALATIGA</a:t>
            </a:r>
            <a:endParaRPr lang="en-US" sz="27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en-US" dirty="0" smtClean="0"/>
              <a:t>BIODATA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/>
          <a:lstStyle/>
          <a:p>
            <a:pPr>
              <a:buNone/>
            </a:pPr>
            <a:r>
              <a:rPr lang="en-US" dirty="0" err="1" smtClean="0">
                <a:latin typeface="+mj-lt"/>
              </a:rPr>
              <a:t>Nama</a:t>
            </a:r>
            <a:r>
              <a:rPr lang="en-US" dirty="0" smtClean="0">
                <a:latin typeface="+mj-lt"/>
              </a:rPr>
              <a:t>				: </a:t>
            </a:r>
            <a:r>
              <a:rPr lang="en-US" dirty="0" err="1" smtClean="0">
                <a:latin typeface="+mj-lt"/>
              </a:rPr>
              <a:t>Hariyanto</a:t>
            </a: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dirty="0" err="1" smtClean="0">
                <a:latin typeface="+mj-lt"/>
              </a:rPr>
              <a:t>Alamat</a:t>
            </a:r>
            <a:r>
              <a:rPr lang="en-US" dirty="0" smtClean="0">
                <a:latin typeface="+mj-lt"/>
              </a:rPr>
              <a:t>			: Jl. </a:t>
            </a:r>
            <a:r>
              <a:rPr lang="en-US" dirty="0" err="1" smtClean="0">
                <a:latin typeface="+mj-lt"/>
              </a:rPr>
              <a:t>Kemiri</a:t>
            </a:r>
            <a:r>
              <a:rPr lang="en-US" dirty="0" smtClean="0">
                <a:latin typeface="+mj-lt"/>
              </a:rPr>
              <a:t> III N0: 13 8/11 					</a:t>
            </a:r>
            <a:r>
              <a:rPr lang="en-US" dirty="0" err="1" smtClean="0">
                <a:latin typeface="+mj-lt"/>
              </a:rPr>
              <a:t>Salatiga</a:t>
            </a: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dirty="0" err="1" smtClean="0">
                <a:latin typeface="+mj-lt"/>
              </a:rPr>
              <a:t>Tempat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Tinggal</a:t>
            </a:r>
            <a:r>
              <a:rPr lang="en-US" dirty="0" smtClean="0">
                <a:latin typeface="+mj-lt"/>
              </a:rPr>
              <a:t>		: </a:t>
            </a:r>
            <a:r>
              <a:rPr lang="en-US" dirty="0" err="1" smtClean="0">
                <a:latin typeface="+mj-lt"/>
              </a:rPr>
              <a:t>Krakal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Mukti</a:t>
            </a:r>
            <a:r>
              <a:rPr lang="en-US" dirty="0" smtClean="0">
                <a:latin typeface="+mj-lt"/>
              </a:rPr>
              <a:t> 25/8 </a:t>
            </a:r>
            <a:r>
              <a:rPr lang="en-US" dirty="0" err="1" smtClean="0">
                <a:latin typeface="+mj-lt"/>
              </a:rPr>
              <a:t>Sruwen</a:t>
            </a: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dirty="0" err="1" smtClean="0">
                <a:latin typeface="+mj-lt"/>
              </a:rPr>
              <a:t>Tempat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Tanggal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Lahir</a:t>
            </a:r>
            <a:r>
              <a:rPr lang="en-US" dirty="0" smtClean="0">
                <a:latin typeface="+mj-lt"/>
              </a:rPr>
              <a:t>	:  </a:t>
            </a:r>
            <a:r>
              <a:rPr lang="en-US" dirty="0" err="1" smtClean="0">
                <a:latin typeface="+mj-lt"/>
              </a:rPr>
              <a:t>Salatiga</a:t>
            </a:r>
            <a:r>
              <a:rPr lang="en-US" dirty="0" smtClean="0">
                <a:latin typeface="+mj-lt"/>
              </a:rPr>
              <a:t>, 24 September 1974</a:t>
            </a:r>
          </a:p>
          <a:p>
            <a:pPr>
              <a:buNone/>
            </a:pPr>
            <a:r>
              <a:rPr lang="en-US" dirty="0" err="1" smtClean="0">
                <a:latin typeface="+mj-lt"/>
              </a:rPr>
              <a:t>Pendidikan</a:t>
            </a:r>
            <a:r>
              <a:rPr lang="en-US" dirty="0" smtClean="0">
                <a:latin typeface="+mj-lt"/>
              </a:rPr>
              <a:t>			: SMT </a:t>
            </a:r>
            <a:r>
              <a:rPr lang="en-US" dirty="0" err="1" smtClean="0">
                <a:latin typeface="+mj-lt"/>
              </a:rPr>
              <a:t>bawen</a:t>
            </a:r>
            <a:endParaRPr lang="en-US" dirty="0" smtClean="0">
              <a:latin typeface="+mj-lt"/>
            </a:endParaRPr>
          </a:p>
          <a:p>
            <a:pPr>
              <a:buNone/>
            </a:pPr>
            <a:r>
              <a:rPr lang="en-US" dirty="0" err="1" smtClean="0">
                <a:latin typeface="+mj-lt"/>
              </a:rPr>
              <a:t>Pekerjaan</a:t>
            </a:r>
            <a:r>
              <a:rPr lang="en-US" dirty="0" smtClean="0">
                <a:latin typeface="+mj-lt"/>
              </a:rPr>
              <a:t>			: </a:t>
            </a:r>
            <a:r>
              <a:rPr lang="en-US" dirty="0" err="1" smtClean="0">
                <a:latin typeface="+mj-lt"/>
              </a:rPr>
              <a:t>Penyuluh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Pertanian</a:t>
            </a:r>
            <a:r>
              <a:rPr lang="en-US" dirty="0" smtClean="0">
                <a:latin typeface="+mj-lt"/>
              </a:rPr>
              <a:t> (THL TBPP) 				  </a:t>
            </a:r>
            <a:r>
              <a:rPr lang="en-US" dirty="0" err="1" smtClean="0">
                <a:latin typeface="+mj-lt"/>
              </a:rPr>
              <a:t>Dinas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pertanian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Salatiga</a:t>
            </a:r>
            <a:endParaRPr lang="en-US" dirty="0" smtClean="0">
              <a:latin typeface="+mj-lt"/>
            </a:endParaRPr>
          </a:p>
        </p:txBody>
      </p:sp>
      <p:pic>
        <p:nvPicPr>
          <p:cNvPr id="4" name="Picture 3" descr="PHOT1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4143380"/>
            <a:ext cx="3286148" cy="271462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b="1" dirty="0" err="1" smtClean="0"/>
              <a:t>Apa</a:t>
            </a:r>
            <a:r>
              <a:rPr lang="en-US" sz="4400" b="1" dirty="0" smtClean="0"/>
              <a:t> Yang </a:t>
            </a:r>
            <a:r>
              <a:rPr lang="en-US" sz="4400" b="1" dirty="0" err="1" smtClean="0"/>
              <a:t>dinamakan</a:t>
            </a:r>
            <a:r>
              <a:rPr lang="en-US" sz="4400" b="1" dirty="0" smtClean="0"/>
              <a:t>  </a:t>
            </a:r>
            <a:r>
              <a:rPr lang="en-US" sz="4400" b="1" dirty="0" err="1" smtClean="0"/>
              <a:t>Pupuk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Organik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Padat</a:t>
            </a:r>
            <a:r>
              <a:rPr lang="en-US" sz="4400" b="1" dirty="0" smtClean="0"/>
              <a:t>?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kotoran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tumbuh-tumbuhan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fermentasi</a:t>
            </a:r>
            <a:r>
              <a:rPr lang="en-US" dirty="0" smtClean="0"/>
              <a:t> (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) yang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/ </a:t>
            </a:r>
            <a:r>
              <a:rPr lang="en-US" dirty="0" err="1" smtClean="0"/>
              <a:t>granul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dinamakan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kotoran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tumbuh-tumbuhan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fermentasi</a:t>
            </a:r>
            <a:r>
              <a:rPr lang="en-US" dirty="0" smtClean="0"/>
              <a:t> yang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Pestisida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Pestisida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pestisida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tumbuh-tumbuhan</a:t>
            </a:r>
            <a:r>
              <a:rPr lang="en-US" dirty="0" smtClean="0"/>
              <a:t> yang </a:t>
            </a:r>
            <a:r>
              <a:rPr lang="en-US" dirty="0" err="1" smtClean="0"/>
              <a:t>sudh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fermentasi</a:t>
            </a:r>
            <a:r>
              <a:rPr lang="en-US" dirty="0" smtClean="0"/>
              <a:t>, yang </a:t>
            </a:r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mencegah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OPT (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Pengganggu</a:t>
            </a:r>
            <a:r>
              <a:rPr lang="en-US" dirty="0" smtClean="0"/>
              <a:t> </a:t>
            </a:r>
            <a:r>
              <a:rPr lang="en-US" dirty="0" err="1" smtClean="0"/>
              <a:t>Tanaman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menggnakan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Pestisida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baku</a:t>
            </a:r>
            <a:r>
              <a:rPr lang="en-US" dirty="0" smtClean="0"/>
              <a:t> </a:t>
            </a:r>
            <a:r>
              <a:rPr lang="en-US" dirty="0" err="1" smtClean="0"/>
              <a:t>tersedia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melimpah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Hemat</a:t>
            </a:r>
            <a:r>
              <a:rPr lang="en-US" dirty="0" smtClean="0"/>
              <a:t> </a:t>
            </a:r>
            <a:r>
              <a:rPr lang="en-US" dirty="0" err="1" smtClean="0"/>
              <a:t>biaya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pembuatannya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yang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mahal</a:t>
            </a:r>
            <a:r>
              <a:rPr lang="en-US" dirty="0" smtClean="0"/>
              <a:t>.</a:t>
            </a:r>
          </a:p>
          <a:p>
            <a:r>
              <a:rPr lang="en-US" dirty="0" smtClean="0"/>
              <a:t>Tanah yang lama </a:t>
            </a:r>
            <a:r>
              <a:rPr lang="en-US" dirty="0" err="1" smtClean="0"/>
              <a:t>kelamaan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subur</a:t>
            </a:r>
            <a:r>
              <a:rPr lang="en-US" dirty="0" smtClean="0"/>
              <a:t>/</a:t>
            </a:r>
            <a:r>
              <a:rPr lang="en-US" dirty="0" err="1" smtClean="0"/>
              <a:t>sakit</a:t>
            </a:r>
            <a:r>
              <a:rPr lang="en-US" dirty="0" smtClean="0"/>
              <a:t>/</a:t>
            </a:r>
            <a:r>
              <a:rPr lang="en-US" dirty="0" err="1" smtClean="0"/>
              <a:t>bantat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kesuburan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produk-produk</a:t>
            </a:r>
            <a:r>
              <a:rPr lang="en-US" dirty="0" smtClean="0"/>
              <a:t> </a:t>
            </a:r>
            <a:r>
              <a:rPr lang="en-US" dirty="0" err="1" smtClean="0"/>
              <a:t>prtanian</a:t>
            </a:r>
            <a:r>
              <a:rPr lang="en-US" dirty="0" smtClean="0"/>
              <a:t> yang </a:t>
            </a:r>
            <a:r>
              <a:rPr lang="en-US" dirty="0" err="1" smtClean="0"/>
              <a:t>ramah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/</a:t>
            </a:r>
            <a:r>
              <a:rPr lang="en-US" dirty="0" err="1" smtClean="0"/>
              <a:t>sehat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cut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EM4?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EM4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dekomposer</a:t>
            </a:r>
            <a:r>
              <a:rPr lang="en-US" dirty="0" smtClean="0"/>
              <a:t>/starter yang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yang </a:t>
            </a:r>
            <a:r>
              <a:rPr lang="en-US" dirty="0" err="1" smtClean="0"/>
              <a:t>bermanfaat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kesuburan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Cara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Dekomposer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Starter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4000" dirty="0" err="1" smtClean="0">
                <a:solidFill>
                  <a:srgbClr val="0070C0"/>
                </a:solidFill>
              </a:rPr>
              <a:t>Bahan</a:t>
            </a:r>
            <a:r>
              <a:rPr lang="en-US" sz="4000" dirty="0" smtClean="0">
                <a:solidFill>
                  <a:srgbClr val="0070C0"/>
                </a:solidFill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Pisang</a:t>
            </a:r>
            <a:r>
              <a:rPr lang="en-US" dirty="0" smtClean="0"/>
              <a:t>		:  </a:t>
            </a:r>
            <a:r>
              <a:rPr lang="en-US" dirty="0" smtClean="0">
                <a:latin typeface="+mj-lt"/>
              </a:rPr>
              <a:t>4</a:t>
            </a:r>
            <a:r>
              <a:rPr lang="en-US" dirty="0" smtClean="0"/>
              <a:t> </a:t>
            </a:r>
            <a:r>
              <a:rPr lang="en-US" dirty="0" err="1" smtClean="0"/>
              <a:t>buah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Nanas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sirsat</a:t>
            </a:r>
            <a:r>
              <a:rPr lang="en-US" dirty="0" smtClean="0"/>
              <a:t> :  </a:t>
            </a:r>
            <a:r>
              <a:rPr lang="en-US" dirty="0" smtClean="0">
                <a:latin typeface="+mj-lt"/>
              </a:rPr>
              <a:t>1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Tempe </a:t>
            </a:r>
            <a:r>
              <a:rPr lang="en-US" dirty="0" err="1" smtClean="0"/>
              <a:t>busuk</a:t>
            </a:r>
            <a:r>
              <a:rPr lang="en-US" dirty="0" smtClean="0"/>
              <a:t>	: </a:t>
            </a:r>
            <a:r>
              <a:rPr lang="en-US" dirty="0" smtClean="0">
                <a:latin typeface="+mj-lt"/>
              </a:rPr>
              <a:t> 1 </a:t>
            </a:r>
            <a:r>
              <a:rPr lang="en-US" dirty="0" err="1" smtClean="0">
                <a:latin typeface="+mj-lt"/>
              </a:rPr>
              <a:t>bungkus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Bawang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	: </a:t>
            </a:r>
            <a:r>
              <a:rPr lang="en-US" dirty="0" smtClean="0">
                <a:latin typeface="+mj-lt"/>
              </a:rPr>
              <a:t> 5 </a:t>
            </a:r>
            <a:r>
              <a:rPr lang="en-US" dirty="0" err="1" smtClean="0">
                <a:latin typeface="+mj-lt"/>
              </a:rPr>
              <a:t>siung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Tetes</a:t>
            </a:r>
            <a:r>
              <a:rPr lang="en-US" dirty="0" smtClean="0"/>
              <a:t> </a:t>
            </a:r>
            <a:r>
              <a:rPr lang="en-US" dirty="0" err="1" smtClean="0"/>
              <a:t>tebu</a:t>
            </a:r>
            <a:r>
              <a:rPr lang="en-US" dirty="0" smtClean="0"/>
              <a:t>/</a:t>
            </a:r>
            <a:r>
              <a:rPr lang="en-US" dirty="0" err="1" smtClean="0"/>
              <a:t>gula</a:t>
            </a:r>
            <a:r>
              <a:rPr lang="en-US" dirty="0" smtClean="0"/>
              <a:t>	: </a:t>
            </a:r>
            <a:r>
              <a:rPr lang="en-US" dirty="0" smtClean="0">
                <a:latin typeface="+mj-lt"/>
              </a:rPr>
              <a:t> 1 liter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Air			: </a:t>
            </a:r>
            <a:r>
              <a:rPr lang="en-US" dirty="0" smtClean="0">
                <a:latin typeface="+mj-lt"/>
              </a:rPr>
              <a:t> 4 liter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err="1" smtClean="0"/>
              <a:t>Botol</a:t>
            </a:r>
            <a:r>
              <a:rPr lang="en-US" dirty="0" smtClean="0"/>
              <a:t> Air mineral </a:t>
            </a:r>
            <a:r>
              <a:rPr lang="en-US" dirty="0" err="1" smtClean="0"/>
              <a:t>besar</a:t>
            </a:r>
            <a:r>
              <a:rPr lang="en-US" dirty="0" smtClean="0"/>
              <a:t> : </a:t>
            </a:r>
            <a:r>
              <a:rPr lang="en-US" dirty="0" smtClean="0">
                <a:latin typeface="+mj-lt"/>
              </a:rPr>
              <a:t>4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err="1" smtClean="0"/>
              <a:t>Pisau</a:t>
            </a:r>
            <a:r>
              <a:rPr lang="en-US" dirty="0" smtClean="0"/>
              <a:t>			: </a:t>
            </a:r>
            <a:r>
              <a:rPr lang="en-US" dirty="0" smtClean="0">
                <a:latin typeface="+mj-lt"/>
              </a:rPr>
              <a:t>1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+mj-lt"/>
              </a:rPr>
              <a:t>Ember			: 1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en-US" dirty="0" err="1" smtClean="0">
                <a:latin typeface="+mj-lt"/>
              </a:rPr>
              <a:t>Pengaduk</a:t>
            </a:r>
            <a:r>
              <a:rPr lang="en-US" dirty="0" smtClean="0">
                <a:latin typeface="+mj-lt"/>
              </a:rPr>
              <a:t>			: 1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en-US" dirty="0" err="1" smtClean="0">
                <a:latin typeface="+mj-lt"/>
              </a:rPr>
              <a:t>Torong</a:t>
            </a:r>
            <a:r>
              <a:rPr lang="en-US" dirty="0" smtClean="0">
                <a:latin typeface="+mj-lt"/>
              </a:rPr>
              <a:t>			: 1 </a:t>
            </a:r>
            <a:r>
              <a:rPr lang="en-US" dirty="0" err="1" smtClean="0">
                <a:latin typeface="+mj-lt"/>
              </a:rPr>
              <a:t>buah</a:t>
            </a:r>
            <a:endParaRPr lang="en-US" dirty="0" smtClean="0">
              <a:latin typeface="+mj-lt"/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Cara </a:t>
            </a:r>
            <a:r>
              <a:rPr lang="en-US" dirty="0" err="1" smtClean="0"/>
              <a:t>Pembuatan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4400" dirty="0" err="1" smtClean="0"/>
              <a:t>Bakteri</a:t>
            </a:r>
            <a:r>
              <a:rPr lang="en-US" sz="4400" dirty="0" smtClean="0"/>
              <a:t> </a:t>
            </a:r>
            <a:r>
              <a:rPr lang="en-US" sz="4400" dirty="0" err="1" smtClean="0"/>
              <a:t>Lacctobasilus</a:t>
            </a:r>
            <a:r>
              <a:rPr lang="en-US" sz="4400" dirty="0" smtClean="0"/>
              <a:t> (</a:t>
            </a:r>
            <a:r>
              <a:rPr lang="en-US" sz="4400" dirty="0" err="1" smtClean="0"/>
              <a:t>pisang</a:t>
            </a:r>
            <a:r>
              <a:rPr lang="en-US" sz="4400" dirty="0" smtClean="0"/>
              <a:t>)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Isi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botol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liter air.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Tambahkan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seperempat</a:t>
            </a:r>
            <a:r>
              <a:rPr lang="en-US" dirty="0" smtClean="0">
                <a:latin typeface="+mj-lt"/>
              </a:rPr>
              <a:t> liter </a:t>
            </a: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Iris </a:t>
            </a:r>
            <a:r>
              <a:rPr lang="en-US" dirty="0" err="1" smtClean="0">
                <a:latin typeface="+mj-lt"/>
              </a:rPr>
              <a:t>kecil-kecil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buah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pisang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masukkan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kedalam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botol</a:t>
            </a:r>
            <a:r>
              <a:rPr lang="en-US" dirty="0" smtClean="0">
                <a:latin typeface="+mj-lt"/>
              </a:rPr>
              <a:t>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Kocok-kocok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hingga</a:t>
            </a:r>
            <a:r>
              <a:rPr lang="en-US" dirty="0" smtClean="0">
                <a:latin typeface="+mj-lt"/>
              </a:rPr>
              <a:t> rata.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Diamkan</a:t>
            </a:r>
            <a:r>
              <a:rPr lang="en-US" dirty="0" smtClean="0">
                <a:latin typeface="+mj-lt"/>
              </a:rPr>
              <a:t> selama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proses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pembuata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bakteri</a:t>
            </a:r>
            <a:r>
              <a:rPr lang="en-US" dirty="0" smtClean="0">
                <a:latin typeface="+mj-lt"/>
              </a:rPr>
              <a:t> I </a:t>
            </a:r>
            <a:r>
              <a:rPr lang="en-US" dirty="0" err="1" smtClean="0">
                <a:latin typeface="+mj-lt"/>
              </a:rPr>
              <a:t>sudah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jadi</a:t>
            </a:r>
            <a:r>
              <a:rPr lang="en-US" dirty="0" smtClean="0">
                <a:latin typeface="+mj-lt"/>
              </a:rPr>
              <a:t>.</a:t>
            </a:r>
          </a:p>
        </p:txBody>
      </p:sp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Anona</a:t>
            </a:r>
            <a:r>
              <a:rPr lang="en-US" dirty="0" smtClean="0"/>
              <a:t> (Nanas/</a:t>
            </a:r>
            <a:r>
              <a:rPr lang="en-US" dirty="0" err="1" smtClean="0"/>
              <a:t>Sirsat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Isi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botol</a:t>
            </a:r>
            <a:r>
              <a:rPr lang="en-US" dirty="0" smtClean="0">
                <a:latin typeface="+mj-lt"/>
              </a:rPr>
              <a:t> aqua </a:t>
            </a:r>
            <a:r>
              <a:rPr lang="en-US" dirty="0" err="1" smtClean="0">
                <a:latin typeface="+mj-lt"/>
              </a:rPr>
              <a:t>dengan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liter air.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Tambahkan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seperempat</a:t>
            </a:r>
            <a:r>
              <a:rPr lang="en-US" dirty="0" smtClean="0">
                <a:latin typeface="+mj-lt"/>
              </a:rPr>
              <a:t> liter </a:t>
            </a: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Iris </a:t>
            </a:r>
            <a:r>
              <a:rPr lang="en-US" dirty="0" err="1" smtClean="0">
                <a:latin typeface="+mj-lt"/>
              </a:rPr>
              <a:t>kecil-kecil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buah</a:t>
            </a:r>
            <a:r>
              <a:rPr lang="en-US" dirty="0" smtClean="0">
                <a:latin typeface="+mj-lt"/>
              </a:rPr>
              <a:t> nanas </a:t>
            </a:r>
            <a:r>
              <a:rPr lang="en-US" dirty="0" err="1" smtClean="0">
                <a:latin typeface="+mj-lt"/>
              </a:rPr>
              <a:t>atau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sirsat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masukkan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kedalam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botol</a:t>
            </a:r>
            <a:r>
              <a:rPr lang="en-US" dirty="0" smtClean="0">
                <a:latin typeface="+mj-lt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Kocok-kocok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hingga</a:t>
            </a:r>
            <a:r>
              <a:rPr lang="en-US" dirty="0" smtClean="0">
                <a:latin typeface="+mj-lt"/>
              </a:rPr>
              <a:t> rata.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Diamkan</a:t>
            </a:r>
            <a:r>
              <a:rPr lang="en-US" dirty="0" smtClean="0">
                <a:latin typeface="+mj-lt"/>
              </a:rPr>
              <a:t> selama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proses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pembuatan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bakteri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kedua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sudah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jadi</a:t>
            </a:r>
            <a:r>
              <a:rPr lang="en-US" dirty="0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3.Bakteri </a:t>
            </a:r>
            <a:r>
              <a:rPr lang="en-US" dirty="0" err="1" smtClean="0"/>
              <a:t>Rhizopus</a:t>
            </a:r>
            <a:r>
              <a:rPr lang="en-US" dirty="0" smtClean="0"/>
              <a:t> (Tempe </a:t>
            </a:r>
            <a:r>
              <a:rPr lang="en-US" dirty="0" err="1" smtClean="0"/>
              <a:t>Busuk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botol</a:t>
            </a:r>
            <a:r>
              <a:rPr lang="en-US" dirty="0" smtClean="0"/>
              <a:t> aqua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liter air.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Tambahkan</a:t>
            </a:r>
            <a:r>
              <a:rPr lang="en-US" dirty="0" smtClean="0"/>
              <a:t> </a:t>
            </a:r>
            <a:r>
              <a:rPr lang="en-US" dirty="0" err="1" smtClean="0"/>
              <a:t>seperempat</a:t>
            </a:r>
            <a:r>
              <a:rPr lang="en-US" dirty="0" smtClean="0"/>
              <a:t> liter </a:t>
            </a:r>
            <a:r>
              <a:rPr lang="en-US" dirty="0" err="1" smtClean="0"/>
              <a:t>tetes</a:t>
            </a:r>
            <a:r>
              <a:rPr lang="en-US" dirty="0" smtClean="0"/>
              <a:t> </a:t>
            </a:r>
            <a:r>
              <a:rPr lang="en-US" dirty="0" err="1" smtClean="0"/>
              <a:t>tebu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Iris </a:t>
            </a:r>
            <a:r>
              <a:rPr lang="en-US" dirty="0" err="1" smtClean="0"/>
              <a:t>kecil-kecil</a:t>
            </a:r>
            <a:r>
              <a:rPr lang="en-US" dirty="0" smtClean="0"/>
              <a:t> </a:t>
            </a:r>
            <a:r>
              <a:rPr lang="en-US" dirty="0" err="1" smtClean="0"/>
              <a:t>tempe</a:t>
            </a:r>
            <a:r>
              <a:rPr lang="en-US" dirty="0" smtClean="0"/>
              <a:t> </a:t>
            </a:r>
            <a:r>
              <a:rPr lang="en-US" dirty="0" err="1" smtClean="0"/>
              <a:t>busuk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masukkan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botol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Kocok-kocok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rata.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Diamkan</a:t>
            </a:r>
            <a:r>
              <a:rPr lang="en-US" dirty="0" smtClean="0"/>
              <a:t> selama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4.Bakteri </a:t>
            </a:r>
            <a:r>
              <a:rPr lang="en-US" dirty="0" err="1" smtClean="0"/>
              <a:t>Shacharomizes</a:t>
            </a:r>
            <a:r>
              <a:rPr lang="en-US" dirty="0" smtClean="0"/>
              <a:t> (</a:t>
            </a:r>
            <a:r>
              <a:rPr lang="en-US" dirty="0" err="1" smtClean="0"/>
              <a:t>Bawang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botol</a:t>
            </a:r>
            <a:r>
              <a:rPr lang="en-US" dirty="0" smtClean="0"/>
              <a:t> aqua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liter air.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Tambahkan</a:t>
            </a:r>
            <a:r>
              <a:rPr lang="en-US" dirty="0" smtClean="0"/>
              <a:t> </a:t>
            </a:r>
            <a:r>
              <a:rPr lang="en-US" dirty="0" err="1" smtClean="0"/>
              <a:t>seperempat</a:t>
            </a:r>
            <a:r>
              <a:rPr lang="en-US" dirty="0" smtClean="0"/>
              <a:t> liter </a:t>
            </a:r>
            <a:r>
              <a:rPr lang="en-US" dirty="0" err="1" smtClean="0"/>
              <a:t>tetes</a:t>
            </a:r>
            <a:r>
              <a:rPr lang="en-US" dirty="0" smtClean="0"/>
              <a:t> </a:t>
            </a:r>
            <a:r>
              <a:rPr lang="en-US" dirty="0" err="1" smtClean="0"/>
              <a:t>tebu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Iris </a:t>
            </a:r>
            <a:r>
              <a:rPr lang="en-US" dirty="0" err="1" smtClean="0"/>
              <a:t>kecil-kecil</a:t>
            </a:r>
            <a:r>
              <a:rPr lang="en-US" dirty="0" smtClean="0"/>
              <a:t> </a:t>
            </a:r>
            <a:r>
              <a:rPr lang="en-US" dirty="0" err="1" smtClean="0"/>
              <a:t>bawang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masukkan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botol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Kocok-kocok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rata.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Diamkan</a:t>
            </a:r>
            <a:r>
              <a:rPr lang="en-US" dirty="0" smtClean="0"/>
              <a:t> selama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keempat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jadi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>
                <a:latin typeface="+mj-lt"/>
              </a:rPr>
              <a:t>setelah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keempat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bakteri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bisa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dicampur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menjadi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proses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pembuatan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empat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bakteri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digunakan</a:t>
            </a:r>
            <a:r>
              <a:rPr lang="en-US" dirty="0" smtClean="0">
                <a:latin typeface="+mj-lt"/>
              </a:rPr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wipe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Oganik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/</a:t>
            </a:r>
            <a:r>
              <a:rPr lang="en-US" dirty="0" err="1" smtClean="0"/>
              <a:t>Bokasi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Cara </a:t>
            </a:r>
            <a:r>
              <a:rPr lang="en-US" dirty="0" err="1" smtClean="0"/>
              <a:t>pebuata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/</a:t>
            </a:r>
            <a:r>
              <a:rPr lang="en-US" dirty="0" err="1" smtClean="0"/>
              <a:t>bokasi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Bahan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Kotoran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hewan</a:t>
            </a:r>
            <a:r>
              <a:rPr lang="en-US" dirty="0" smtClean="0">
                <a:latin typeface="+mj-lt"/>
              </a:rPr>
              <a:t>		: 2 ton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Pohon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pisang</a:t>
            </a:r>
            <a:r>
              <a:rPr lang="en-US" dirty="0" smtClean="0">
                <a:latin typeface="+mj-lt"/>
              </a:rPr>
              <a:t>		: 100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Kulit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kelapa</a:t>
            </a:r>
            <a:r>
              <a:rPr lang="en-US" dirty="0" smtClean="0">
                <a:latin typeface="+mj-lt"/>
              </a:rPr>
              <a:t>			: 50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crobo</a:t>
            </a:r>
            <a:r>
              <a:rPr lang="en-US" dirty="0" smtClean="0">
                <a:latin typeface="+mj-lt"/>
              </a:rPr>
              <a:t>/</a:t>
            </a:r>
            <a:r>
              <a:rPr lang="en-US" dirty="0" err="1" smtClean="0">
                <a:latin typeface="+mj-lt"/>
              </a:rPr>
              <a:t>pahitan</a:t>
            </a:r>
            <a:r>
              <a:rPr lang="en-US" dirty="0" smtClean="0">
                <a:latin typeface="+mj-lt"/>
              </a:rPr>
              <a:t>	: 20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			: 20 liter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Dekomposer</a:t>
            </a:r>
            <a:r>
              <a:rPr lang="en-US" dirty="0" smtClean="0">
                <a:latin typeface="+mj-lt"/>
              </a:rPr>
              <a:t>		: 15 liter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Air				: 50 liter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Bekatul</a:t>
            </a:r>
            <a:r>
              <a:rPr lang="en-US" dirty="0" smtClean="0">
                <a:latin typeface="+mj-lt"/>
              </a:rPr>
              <a:t>			: 20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Kapur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dolomit</a:t>
            </a:r>
            <a:r>
              <a:rPr lang="en-US" dirty="0" smtClean="0">
                <a:latin typeface="+mj-lt"/>
              </a:rPr>
              <a:t>		: 2sak</a:t>
            </a:r>
          </a:p>
        </p:txBody>
      </p:sp>
    </p:spTree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err="1" smtClean="0"/>
              <a:t>Cangkul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Sekop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Garpu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Terpal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Ember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Gembor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Parang</a:t>
            </a:r>
            <a:endParaRPr lang="en-US" dirty="0" smtClean="0"/>
          </a:p>
        </p:txBody>
      </p:sp>
    </p:spTree>
  </p:cSld>
  <p:clrMapOvr>
    <a:masterClrMapping/>
  </p:clrMapOvr>
  <p:transition>
    <p:pull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 smtClean="0"/>
              <a:t>Pembuatan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>
                <a:latin typeface="+mj-lt"/>
              </a:rPr>
              <a:t>Ratakan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pupuk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kandang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setebal</a:t>
            </a:r>
            <a:r>
              <a:rPr lang="en-US" dirty="0" smtClean="0">
                <a:latin typeface="+mj-lt"/>
              </a:rPr>
              <a:t> 30 cm.</a:t>
            </a:r>
          </a:p>
          <a:p>
            <a:r>
              <a:rPr lang="en-US" dirty="0" err="1" smtClean="0">
                <a:latin typeface="+mj-lt"/>
              </a:rPr>
              <a:t>Taburkan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bekatul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diatasnya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Taburkan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kapur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dolomit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diatasnya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Potong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batang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pisang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kecil-kecil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taruh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diatasnya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Potong</a:t>
            </a:r>
            <a:r>
              <a:rPr lang="en-US" dirty="0" smtClean="0">
                <a:latin typeface="+mj-lt"/>
              </a:rPr>
              <a:t>  </a:t>
            </a:r>
            <a:r>
              <a:rPr lang="en-US" dirty="0" err="1" smtClean="0">
                <a:latin typeface="+mj-lt"/>
              </a:rPr>
              <a:t>kulit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kelapa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kecil-kecil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taruh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diatasnya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Potong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cerobo</a:t>
            </a:r>
            <a:r>
              <a:rPr lang="en-US" dirty="0" smtClean="0">
                <a:latin typeface="+mj-lt"/>
              </a:rPr>
              <a:t>/ </a:t>
            </a:r>
            <a:r>
              <a:rPr lang="en-US" dirty="0" err="1" smtClean="0">
                <a:latin typeface="+mj-lt"/>
              </a:rPr>
              <a:t>pahitan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kecil-kecil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taruh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diatasnya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Campur</a:t>
            </a:r>
            <a:r>
              <a:rPr lang="en-US" dirty="0" smtClean="0">
                <a:latin typeface="+mj-lt"/>
              </a:rPr>
              <a:t> air, </a:t>
            </a: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,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dekomposer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kedalam</a:t>
            </a:r>
            <a:r>
              <a:rPr lang="en-US" dirty="0" smtClean="0">
                <a:latin typeface="+mj-lt"/>
              </a:rPr>
              <a:t> ember.</a:t>
            </a:r>
          </a:p>
          <a:p>
            <a:r>
              <a:rPr lang="en-US" dirty="0" err="1" smtClean="0">
                <a:latin typeface="+mj-lt"/>
              </a:rPr>
              <a:t>Siramkan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campuran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tersebut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menggunakan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gembor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secara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merata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Aduk-aduk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menggunakan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cangkul</a:t>
            </a:r>
            <a:r>
              <a:rPr lang="en-US" dirty="0" smtClean="0">
                <a:latin typeface="+mj-lt"/>
              </a:rPr>
              <a:t>/</a:t>
            </a:r>
            <a:r>
              <a:rPr lang="en-US" dirty="0" err="1" smtClean="0">
                <a:latin typeface="+mj-lt"/>
              </a:rPr>
              <a:t>garpu</a:t>
            </a:r>
            <a:r>
              <a:rPr lang="en-US" dirty="0" smtClean="0">
                <a:latin typeface="+mj-lt"/>
              </a:rPr>
              <a:t>/</a:t>
            </a:r>
            <a:r>
              <a:rPr lang="en-US" dirty="0" err="1" smtClean="0">
                <a:latin typeface="+mj-lt"/>
              </a:rPr>
              <a:t>sekop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hingga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semua</a:t>
            </a:r>
            <a:r>
              <a:rPr lang="en-US" dirty="0" smtClean="0">
                <a:latin typeface="+mj-lt"/>
              </a:rPr>
              <a:t> rata.</a:t>
            </a:r>
          </a:p>
          <a:p>
            <a:r>
              <a:rPr lang="en-US" dirty="0" err="1" smtClean="0">
                <a:latin typeface="+mj-lt"/>
              </a:rPr>
              <a:t>Buat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gundukan</a:t>
            </a:r>
            <a:r>
              <a:rPr lang="en-US" dirty="0" smtClean="0">
                <a:latin typeface="+mj-lt"/>
              </a:rPr>
              <a:t> paling </a:t>
            </a:r>
            <a:r>
              <a:rPr lang="en-US" dirty="0" err="1" smtClean="0">
                <a:latin typeface="+mj-lt"/>
              </a:rPr>
              <a:t>tinggi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eter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Tutup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terpal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Setelah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buka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terpal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aduk-aduk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kembali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tutup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terpal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lagi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Ulangi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setiap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, </a:t>
            </a:r>
            <a:r>
              <a:rPr lang="en-US" dirty="0" err="1" smtClean="0">
                <a:latin typeface="+mj-lt"/>
              </a:rPr>
              <a:t>Setelah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tiga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pupuk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digunakan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Dosis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penggunaan</a:t>
            </a:r>
            <a:r>
              <a:rPr lang="en-US" dirty="0" smtClean="0">
                <a:latin typeface="+mj-lt"/>
              </a:rPr>
              <a:t> 2 ton/Ha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Bahan</a:t>
            </a:r>
            <a:r>
              <a:rPr lang="en-US" dirty="0" smtClean="0"/>
              <a:t>;</a:t>
            </a:r>
          </a:p>
          <a:p>
            <a:r>
              <a:rPr lang="en-US" dirty="0" err="1" smtClean="0">
                <a:latin typeface="+mj-lt"/>
              </a:rPr>
              <a:t>urin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ternak</a:t>
            </a:r>
            <a:r>
              <a:rPr lang="en-US" dirty="0" smtClean="0">
                <a:latin typeface="+mj-lt"/>
              </a:rPr>
              <a:t>		: 100 L</a:t>
            </a:r>
          </a:p>
          <a:p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		: 20 L</a:t>
            </a:r>
          </a:p>
          <a:p>
            <a:r>
              <a:rPr lang="en-US" dirty="0" err="1" smtClean="0">
                <a:latin typeface="+mj-lt"/>
              </a:rPr>
              <a:t>Dekomposer</a:t>
            </a:r>
            <a:r>
              <a:rPr lang="en-US" dirty="0" smtClean="0">
                <a:latin typeface="+mj-lt"/>
              </a:rPr>
              <a:t>	: 15L</a:t>
            </a:r>
          </a:p>
          <a:p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cerobo</a:t>
            </a:r>
            <a:r>
              <a:rPr lang="en-US" dirty="0" smtClean="0">
                <a:latin typeface="+mj-lt"/>
              </a:rPr>
              <a:t>	: 10Kg</a:t>
            </a:r>
          </a:p>
          <a:p>
            <a:r>
              <a:rPr lang="en-US" dirty="0" err="1" smtClean="0">
                <a:latin typeface="+mj-lt"/>
              </a:rPr>
              <a:t>Batang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pisang</a:t>
            </a:r>
            <a:r>
              <a:rPr lang="en-US" dirty="0" smtClean="0">
                <a:latin typeface="+mj-lt"/>
              </a:rPr>
              <a:t>	: 10 Kg</a:t>
            </a:r>
          </a:p>
          <a:p>
            <a:r>
              <a:rPr lang="en-US" dirty="0" err="1" smtClean="0">
                <a:latin typeface="+mj-lt"/>
              </a:rPr>
              <a:t>Kulit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kelapa</a:t>
            </a:r>
            <a:r>
              <a:rPr lang="en-US" dirty="0" smtClean="0">
                <a:latin typeface="+mj-lt"/>
              </a:rPr>
              <a:t>		: 10Kg</a:t>
            </a:r>
          </a:p>
          <a:p>
            <a:r>
              <a:rPr lang="en-US" dirty="0" err="1" smtClean="0">
                <a:latin typeface="+mj-lt"/>
              </a:rPr>
              <a:t>Darah</a:t>
            </a:r>
            <a:r>
              <a:rPr lang="en-US" dirty="0" smtClean="0">
                <a:latin typeface="+mj-lt"/>
              </a:rPr>
              <a:t>		: 10 Kg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Drum </a:t>
            </a:r>
            <a:r>
              <a:rPr lang="en-US" dirty="0" err="1" smtClean="0"/>
              <a:t>plastik</a:t>
            </a:r>
            <a:endParaRPr lang="en-US" dirty="0" smtClean="0"/>
          </a:p>
          <a:p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penumbuk</a:t>
            </a:r>
            <a:endParaRPr lang="en-US" dirty="0" smtClean="0"/>
          </a:p>
          <a:p>
            <a:r>
              <a:rPr lang="en-US" dirty="0" err="1" smtClean="0"/>
              <a:t>Parang</a:t>
            </a:r>
            <a:endParaRPr lang="en-US" dirty="0" smtClean="0"/>
          </a:p>
          <a:p>
            <a:r>
              <a:rPr lang="en-US" dirty="0" smtClean="0"/>
              <a:t>Ember</a:t>
            </a:r>
          </a:p>
          <a:p>
            <a:r>
              <a:rPr lang="en-US" dirty="0" err="1" smtClean="0"/>
              <a:t>Jerigen</a:t>
            </a:r>
            <a:endParaRPr lang="en-US" dirty="0" smtClean="0"/>
          </a:p>
          <a:p>
            <a:r>
              <a:rPr lang="en-US" dirty="0" err="1" smtClean="0"/>
              <a:t>Pengaduk</a:t>
            </a:r>
            <a:endParaRPr lang="en-US" dirty="0" smtClean="0"/>
          </a:p>
          <a:p>
            <a:r>
              <a:rPr lang="en-US" dirty="0" err="1" smtClean="0"/>
              <a:t>Penyaring</a:t>
            </a:r>
            <a:r>
              <a:rPr lang="en-US" dirty="0" smtClean="0"/>
              <a:t> </a:t>
            </a:r>
            <a:r>
              <a:rPr lang="en-US" dirty="0" err="1" smtClean="0"/>
              <a:t>santan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cut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 smtClean="0"/>
              <a:t>Pembuatan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urin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drum</a:t>
            </a:r>
          </a:p>
          <a:p>
            <a:r>
              <a:rPr lang="en-US" dirty="0" err="1" smtClean="0"/>
              <a:t>Tambahkan</a:t>
            </a:r>
            <a:r>
              <a:rPr lang="en-US" dirty="0" smtClean="0"/>
              <a:t> </a:t>
            </a:r>
            <a:r>
              <a:rPr lang="en-US" dirty="0" err="1" smtClean="0"/>
              <a:t>tetes</a:t>
            </a:r>
            <a:r>
              <a:rPr lang="en-US" dirty="0" smtClean="0"/>
              <a:t> </a:t>
            </a:r>
            <a:r>
              <a:rPr lang="en-US" dirty="0" err="1" smtClean="0"/>
              <a:t>tebu</a:t>
            </a:r>
            <a:endParaRPr lang="en-US" dirty="0" smtClean="0"/>
          </a:p>
          <a:p>
            <a:r>
              <a:rPr lang="en-US" dirty="0" err="1" smtClean="0"/>
              <a:t>Tambahkan</a:t>
            </a:r>
            <a:r>
              <a:rPr lang="en-US" dirty="0" smtClean="0"/>
              <a:t> </a:t>
            </a:r>
            <a:r>
              <a:rPr lang="en-US" dirty="0" err="1" smtClean="0"/>
              <a:t>dekompesor</a:t>
            </a:r>
            <a:endParaRPr lang="en-US" dirty="0" smtClean="0"/>
          </a:p>
          <a:p>
            <a:r>
              <a:rPr lang="en-US" dirty="0" err="1" smtClean="0"/>
              <a:t>Tumbuk</a:t>
            </a:r>
            <a:r>
              <a:rPr lang="en-US" dirty="0" smtClean="0"/>
              <a:t> </a:t>
            </a:r>
            <a:r>
              <a:rPr lang="en-US" dirty="0" err="1" smtClean="0"/>
              <a:t>daun</a:t>
            </a:r>
            <a:r>
              <a:rPr lang="en-US" dirty="0" smtClean="0"/>
              <a:t> </a:t>
            </a:r>
            <a:r>
              <a:rPr lang="en-US" dirty="0" err="1" smtClean="0"/>
              <a:t>crobo</a:t>
            </a:r>
            <a:r>
              <a:rPr lang="en-US" dirty="0" smtClean="0"/>
              <a:t>/</a:t>
            </a:r>
            <a:r>
              <a:rPr lang="en-US" dirty="0" err="1" smtClean="0"/>
              <a:t>pahitan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sampe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 </a:t>
            </a:r>
            <a:r>
              <a:rPr lang="en-US" dirty="0" err="1" smtClean="0"/>
              <a:t>kedalam</a:t>
            </a:r>
            <a:r>
              <a:rPr lang="en-US" dirty="0" smtClean="0"/>
              <a:t> drum</a:t>
            </a:r>
          </a:p>
          <a:p>
            <a:r>
              <a:rPr lang="en-US" dirty="0" err="1" smtClean="0"/>
              <a:t>Potong</a:t>
            </a:r>
            <a:r>
              <a:rPr lang="en-US" dirty="0" smtClean="0"/>
              <a:t> </a:t>
            </a:r>
            <a:r>
              <a:rPr lang="en-US" dirty="0" err="1" smtClean="0"/>
              <a:t>kecil-kecik</a:t>
            </a:r>
            <a:r>
              <a:rPr lang="en-US" dirty="0" smtClean="0"/>
              <a:t> </a:t>
            </a:r>
            <a:r>
              <a:rPr lang="en-US" dirty="0" err="1" smtClean="0"/>
              <a:t>batang</a:t>
            </a:r>
            <a:r>
              <a:rPr lang="en-US" dirty="0" smtClean="0"/>
              <a:t> </a:t>
            </a:r>
            <a:r>
              <a:rPr lang="en-US" dirty="0" err="1" smtClean="0"/>
              <a:t>pisang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kulit</a:t>
            </a:r>
            <a:r>
              <a:rPr lang="en-US" dirty="0" smtClean="0"/>
              <a:t> </a:t>
            </a:r>
            <a:r>
              <a:rPr lang="en-US" dirty="0" err="1" smtClean="0"/>
              <a:t>kelapa</a:t>
            </a:r>
            <a:r>
              <a:rPr lang="en-US" dirty="0" smtClean="0"/>
              <a:t> </a:t>
            </a:r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drum</a:t>
            </a:r>
          </a:p>
          <a:p>
            <a:r>
              <a:rPr lang="en-US" dirty="0" err="1" smtClean="0"/>
              <a:t>Aduk-aduk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rata</a:t>
            </a:r>
          </a:p>
          <a:p>
            <a:r>
              <a:rPr lang="en-US" dirty="0" err="1" smtClean="0"/>
              <a:t>Tutup</a:t>
            </a:r>
            <a:r>
              <a:rPr lang="en-US" dirty="0" smtClean="0"/>
              <a:t> drum yang </a:t>
            </a:r>
            <a:r>
              <a:rPr lang="en-US" dirty="0" err="1" smtClean="0"/>
              <a:t>rapat</a:t>
            </a:r>
            <a:endParaRPr lang="en-US" dirty="0" smtClean="0"/>
          </a:p>
          <a:p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diaduk-aduk</a:t>
            </a:r>
            <a:endParaRPr lang="en-US" dirty="0" smtClean="0"/>
          </a:p>
          <a:p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smtClean="0">
                <a:latin typeface="+mj-lt"/>
              </a:rPr>
              <a:t>10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s/d </a:t>
            </a:r>
            <a:r>
              <a:rPr lang="en-US" dirty="0" smtClean="0">
                <a:latin typeface="+mj-lt"/>
              </a:rPr>
              <a:t>2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pupuk</a:t>
            </a:r>
            <a:r>
              <a:rPr lang="en-US" dirty="0" smtClean="0"/>
              <a:t> </a:t>
            </a:r>
            <a:r>
              <a:rPr lang="en-US" dirty="0" err="1" smtClean="0"/>
              <a:t>siap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+mj-lt"/>
              </a:rPr>
              <a:t>Dosis</a:t>
            </a:r>
            <a:r>
              <a:rPr lang="en-US" dirty="0" smtClean="0">
                <a:latin typeface="+mj-lt"/>
              </a:rPr>
              <a:t> 10-20 L/Ha</a:t>
            </a:r>
          </a:p>
          <a:p>
            <a:r>
              <a:rPr lang="en-US" dirty="0" err="1" smtClean="0">
                <a:latin typeface="+mj-lt"/>
              </a:rPr>
              <a:t>Konsentrasi</a:t>
            </a:r>
            <a:r>
              <a:rPr lang="en-US" dirty="0" smtClean="0">
                <a:latin typeface="+mj-lt"/>
              </a:rPr>
              <a:t> 2-4cc/L</a:t>
            </a:r>
          </a:p>
          <a:p>
            <a:r>
              <a:rPr lang="en-US" dirty="0" err="1" smtClean="0">
                <a:latin typeface="+mj-lt"/>
              </a:rPr>
              <a:t>Aplikasi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disiramkan</a:t>
            </a:r>
            <a:r>
              <a:rPr lang="en-US" dirty="0" smtClean="0">
                <a:latin typeface="+mj-lt"/>
              </a:rPr>
              <a:t>/</a:t>
            </a:r>
            <a:r>
              <a:rPr lang="en-US" dirty="0" err="1" smtClean="0">
                <a:latin typeface="+mj-lt"/>
              </a:rPr>
              <a:t>dikocorkan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semprotkan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tanaman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setiap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sekali</a:t>
            </a:r>
            <a:endParaRPr lang="en-US" dirty="0" smtClean="0">
              <a:latin typeface="+mj-lt"/>
            </a:endParaRPr>
          </a:p>
          <a:p>
            <a:pPr>
              <a:buNone/>
            </a:pP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Pestisida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err="1" smtClean="0"/>
              <a:t>Bahan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jenu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suren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mindi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pandan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mahoni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Daun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sirsat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Laos	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Jahe</a:t>
            </a:r>
            <a:r>
              <a:rPr lang="en-US" dirty="0" smtClean="0">
                <a:latin typeface="+mj-lt"/>
              </a:rPr>
              <a:t>	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Kencur</a:t>
            </a:r>
            <a:r>
              <a:rPr lang="en-US" dirty="0" smtClean="0">
                <a:latin typeface="+mj-lt"/>
              </a:rPr>
              <a:t>	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Kunyit</a:t>
            </a:r>
            <a:r>
              <a:rPr lang="en-US" dirty="0" smtClean="0">
                <a:latin typeface="+mj-lt"/>
              </a:rPr>
              <a:t>		: 2.5 Kg	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Temu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ireng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Temu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lawak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Gadung</a:t>
            </a:r>
            <a:r>
              <a:rPr lang="en-US" dirty="0" smtClean="0">
                <a:latin typeface="+mj-lt"/>
              </a:rPr>
              <a:t>		: 10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Brotowali</a:t>
            </a:r>
            <a:r>
              <a:rPr lang="en-US" dirty="0" smtClean="0">
                <a:latin typeface="+mj-lt"/>
              </a:rPr>
              <a:t>	: 2.5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Biji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mahoni</a:t>
            </a:r>
            <a:r>
              <a:rPr lang="en-US" dirty="0" smtClean="0">
                <a:latin typeface="+mj-lt"/>
              </a:rPr>
              <a:t>	: ¼ Kg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	: 20 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Air		: 100 L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Dekomposer</a:t>
            </a:r>
            <a:r>
              <a:rPr lang="en-US" dirty="0" smtClean="0">
                <a:latin typeface="+mj-lt"/>
              </a:rPr>
              <a:t>	: 15 L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Alat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Drum </a:t>
            </a:r>
            <a:r>
              <a:rPr lang="en-US" dirty="0" err="1" smtClean="0"/>
              <a:t>plastik</a:t>
            </a:r>
            <a:endParaRPr lang="en-US" dirty="0" smtClean="0"/>
          </a:p>
          <a:p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penumbuk</a:t>
            </a:r>
            <a:endParaRPr lang="en-US" dirty="0" smtClean="0"/>
          </a:p>
          <a:p>
            <a:r>
              <a:rPr lang="en-US" dirty="0" err="1" smtClean="0"/>
              <a:t>Parang</a:t>
            </a:r>
            <a:endParaRPr lang="en-US" dirty="0" smtClean="0"/>
          </a:p>
          <a:p>
            <a:r>
              <a:rPr lang="en-US" dirty="0" smtClean="0"/>
              <a:t>Ember</a:t>
            </a:r>
          </a:p>
          <a:p>
            <a:r>
              <a:rPr lang="en-US" dirty="0" err="1" smtClean="0"/>
              <a:t>Jerigen</a:t>
            </a:r>
            <a:endParaRPr lang="en-US" dirty="0" smtClean="0"/>
          </a:p>
          <a:p>
            <a:r>
              <a:rPr lang="en-US" dirty="0" err="1" smtClean="0"/>
              <a:t>Pengaduk</a:t>
            </a:r>
            <a:endParaRPr lang="en-US" dirty="0" smtClean="0"/>
          </a:p>
          <a:p>
            <a:r>
              <a:rPr lang="en-US" dirty="0" err="1" smtClean="0"/>
              <a:t>Penyaring</a:t>
            </a:r>
            <a:r>
              <a:rPr lang="en-US" dirty="0" smtClean="0"/>
              <a:t> </a:t>
            </a:r>
            <a:r>
              <a:rPr lang="en-US" dirty="0" err="1" smtClean="0"/>
              <a:t>santan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 smtClean="0"/>
              <a:t>Pembuatan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+mj-lt"/>
              </a:rPr>
              <a:t>Tumbuk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parut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semua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bahan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sampai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halus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masukkan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kedalam</a:t>
            </a:r>
            <a:r>
              <a:rPr lang="en-US" dirty="0" smtClean="0">
                <a:latin typeface="+mj-lt"/>
              </a:rPr>
              <a:t> drum.</a:t>
            </a:r>
          </a:p>
          <a:p>
            <a:r>
              <a:rPr lang="en-US" dirty="0" err="1" smtClean="0">
                <a:latin typeface="+mj-lt"/>
              </a:rPr>
              <a:t>Masukkan</a:t>
            </a:r>
            <a:r>
              <a:rPr lang="en-US" dirty="0" smtClean="0">
                <a:latin typeface="+mj-lt"/>
              </a:rPr>
              <a:t> air, </a:t>
            </a:r>
            <a:r>
              <a:rPr lang="en-US" dirty="0" err="1" smtClean="0">
                <a:latin typeface="+mj-lt"/>
              </a:rPr>
              <a:t>tetes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tebu</a:t>
            </a:r>
            <a:r>
              <a:rPr lang="en-US" dirty="0" smtClean="0">
                <a:latin typeface="+mj-lt"/>
              </a:rPr>
              <a:t>,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dekomposer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Aduk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sampai</a:t>
            </a:r>
            <a:r>
              <a:rPr lang="en-US" dirty="0" smtClean="0">
                <a:latin typeface="+mj-lt"/>
              </a:rPr>
              <a:t> rata.</a:t>
            </a:r>
          </a:p>
          <a:p>
            <a:r>
              <a:rPr lang="en-US" dirty="0" err="1" smtClean="0">
                <a:latin typeface="+mj-lt"/>
              </a:rPr>
              <a:t>Ulangi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pengadukan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hari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err="1" smtClean="0">
                <a:latin typeface="+mj-lt"/>
              </a:rPr>
              <a:t>Setelah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satu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minggu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pestisida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organik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siap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digunakan</a:t>
            </a:r>
            <a:r>
              <a:rPr lang="en-US" dirty="0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wipe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Penggunaan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Dosis</a:t>
            </a:r>
            <a:r>
              <a:rPr lang="en-US" dirty="0" smtClean="0"/>
              <a:t> </a:t>
            </a:r>
            <a:r>
              <a:rPr lang="en-US" dirty="0" smtClean="0">
                <a:latin typeface="+mj-lt"/>
              </a:rPr>
              <a:t>10-20</a:t>
            </a:r>
            <a:r>
              <a:rPr lang="en-US" dirty="0" smtClean="0"/>
              <a:t> L/Ha</a:t>
            </a:r>
          </a:p>
          <a:p>
            <a:r>
              <a:rPr lang="en-US" dirty="0" err="1" smtClean="0"/>
              <a:t>Konsentrasi</a:t>
            </a:r>
            <a:r>
              <a:rPr lang="en-US" dirty="0" smtClean="0"/>
              <a:t> </a:t>
            </a:r>
            <a:r>
              <a:rPr lang="en-US" dirty="0" smtClean="0">
                <a:latin typeface="+mj-lt"/>
              </a:rPr>
              <a:t>2-4 </a:t>
            </a:r>
            <a:r>
              <a:rPr lang="en-US" dirty="0" smtClean="0"/>
              <a:t>cc/L</a:t>
            </a:r>
          </a:p>
          <a:p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disiramkan</a:t>
            </a:r>
            <a:r>
              <a:rPr lang="en-US" dirty="0" smtClean="0"/>
              <a:t>/</a:t>
            </a:r>
            <a:r>
              <a:rPr lang="en-US" dirty="0" err="1" smtClean="0"/>
              <a:t>dikocorkan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semprotkan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tanaman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endParaRPr lang="en-US" dirty="0" smtClean="0"/>
          </a:p>
          <a:p>
            <a:r>
              <a:rPr lang="en-US" dirty="0" err="1" smtClean="0">
                <a:latin typeface="+mj-lt"/>
              </a:rPr>
              <a:t>Pestisida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organik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besifat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tidak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membunuh</a:t>
            </a:r>
            <a:r>
              <a:rPr lang="en-US" dirty="0" smtClean="0">
                <a:latin typeface="+mj-lt"/>
              </a:rPr>
              <a:t> OPT </a:t>
            </a:r>
            <a:r>
              <a:rPr lang="en-US" dirty="0" err="1" smtClean="0">
                <a:latin typeface="+mj-lt"/>
              </a:rPr>
              <a:t>tetapi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hanya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bersifat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mengusir</a:t>
            </a:r>
            <a:r>
              <a:rPr lang="en-US" dirty="0" smtClean="0">
                <a:latin typeface="+mj-lt"/>
              </a:rPr>
              <a:t> OPT.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M:\gepeng\DCIM\200PHOTO\PHOT09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4463" y="-85725"/>
            <a:ext cx="943292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M:\gepeng\DCIM\200PHOTO\PHOT09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M:\gepeng\DCIM\200PHOTO\PHOT09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M:\gepeng\DCIM\200PHOTO\PHOT09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8800" b="1" dirty="0" smtClean="0">
                <a:solidFill>
                  <a:srgbClr val="7030A0"/>
                </a:solidFill>
                <a:latin typeface="Algerian" pitchFamily="82" charset="0"/>
              </a:rPr>
              <a:t>MATUR NUWUN DAN SELAMAT MENCOBA </a:t>
            </a:r>
            <a:endParaRPr lang="en-US" sz="8800" b="1" dirty="0">
              <a:solidFill>
                <a:srgbClr val="7030A0"/>
              </a:solidFill>
              <a:latin typeface="Algerian" pitchFamily="82" charset="0"/>
            </a:endParaRPr>
          </a:p>
        </p:txBody>
      </p:sp>
      <p:sp>
        <p:nvSpPr>
          <p:cNvPr id="4" name="Smiley Face 3"/>
          <p:cNvSpPr/>
          <p:nvPr/>
        </p:nvSpPr>
        <p:spPr>
          <a:xfrm>
            <a:off x="6715140" y="3929066"/>
            <a:ext cx="2214578" cy="228601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</TotalTime>
  <Words>693</Words>
  <Application>Microsoft Office PowerPoint</Application>
  <PresentationFormat>On-screen Show (4:3)</PresentationFormat>
  <Paragraphs>170</Paragraphs>
  <Slides>40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Flow</vt:lpstr>
      <vt:lpstr>PUPUK ORGANIK PADAT/CAIR DAN PESTISIDA ORGANIK                  OLEH: HARIYANTO PENYULUH PERTANIAN THL TBPP DINAS PERTANIAN  KOTA SALATIGA</vt:lpstr>
      <vt:lpstr>BIODATA</vt:lpstr>
      <vt:lpstr>Apa Yang dinamakan  Pupuk Organik Padat?</vt:lpstr>
      <vt:lpstr>Apa yang dinamakan Pupuk Organik Cair?</vt:lpstr>
      <vt:lpstr>Apa yang dimaksud Pestisida Organik?</vt:lpstr>
      <vt:lpstr>Mengapa harus menggnakan Pupuk dan Pestisida Organik?</vt:lpstr>
      <vt:lpstr>Apa yang dimaksud dengan EM4?</vt:lpstr>
      <vt:lpstr>Cara Pembuatan Dekomposer atau Starter</vt:lpstr>
      <vt:lpstr>Alat</vt:lpstr>
      <vt:lpstr>Cara Pembuatan</vt:lpstr>
      <vt:lpstr>2. Bakteri Anona (Nanas/Sirsat)</vt:lpstr>
      <vt:lpstr>3.Bakteri Rhizopus (Tempe Busuk)</vt:lpstr>
      <vt:lpstr>4.Bakteri Shacharomizes (Bawang Merah)</vt:lpstr>
      <vt:lpstr>Pupuk Oganik Padat/Bokasi</vt:lpstr>
      <vt:lpstr>Alat</vt:lpstr>
      <vt:lpstr>Cara Pembuatan</vt:lpstr>
      <vt:lpstr>Pupuk Organik Cair</vt:lpstr>
      <vt:lpstr>Alat</vt:lpstr>
      <vt:lpstr>Cara Pembuatan</vt:lpstr>
      <vt:lpstr>Penggunaan </vt:lpstr>
      <vt:lpstr>Pestisida Organik</vt:lpstr>
      <vt:lpstr>Alat</vt:lpstr>
      <vt:lpstr>Cara Pembuatan</vt:lpstr>
      <vt:lpstr>Penggunaan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ismail - [2010]</cp:lastModifiedBy>
  <cp:revision>45</cp:revision>
  <dcterms:created xsi:type="dcterms:W3CDTF">2013-05-06T06:16:39Z</dcterms:created>
  <dcterms:modified xsi:type="dcterms:W3CDTF">2019-07-23T01:41:34Z</dcterms:modified>
</cp:coreProperties>
</file>